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D5725ADF-A925-4FBF-B0D4-32F28475D7A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5745B-C859-4E4B-85DA-05781F22E73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4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269E7-8FAA-41A4-8029-45EBA4547A7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2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896E5-1E00-4CE3-B117-6BCB1B4EEF7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0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2C605-4AC5-4E43-9A26-62FFB408BAD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0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5183-8083-4255-91E8-4BF3CF4D55E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0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F62DD-76B8-4C89-B5F6-3DEBDCB935A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8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64DEE-2962-42CB-B477-BE1D6718672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5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F5927-8A65-4D3D-B0AC-6C879818EDE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C5BE-AF8B-43D5-82CC-8DC86D7BD7D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1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E7B34-835B-478E-9B48-E402543AE35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F102EE76-13F4-4DD7-ADDE-70C60F3547F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f01069064_win32 (2)">
  <a:themeElements>
    <a:clrScheme name="Office Them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tf01069064_win32 (2)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tf01069064_win32 (2)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 magic</dc:creator>
  <cp:lastModifiedBy>compu magic</cp:lastModifiedBy>
  <cp:revision>1</cp:revision>
  <cp:lastPrinted>1601-01-01T00:00:00Z</cp:lastPrinted>
  <dcterms:created xsi:type="dcterms:W3CDTF">2021-07-10T17:22:18Z</dcterms:created>
  <dcterms:modified xsi:type="dcterms:W3CDTF">2021-07-10T17:23:56Z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TC010690641025</vt:lpwstr>
  </property>
</Properties>
</file>